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4" d="100"/>
          <a:sy n="74" d="100"/>
        </p:scale>
        <p:origin x="2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70268-145D-4863-BEED-D3A6D2AA7346}"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E62A30-D4F4-49AC-ADB5-63395411537C}" type="slidenum">
              <a:rPr lang="en-US" smtClean="0"/>
              <a:t>‹#›</a:t>
            </a:fld>
            <a:endParaRPr lang="en-US"/>
          </a:p>
        </p:txBody>
      </p:sp>
    </p:spTree>
    <p:extLst>
      <p:ext uri="{BB962C8B-B14F-4D97-AF65-F5344CB8AC3E}">
        <p14:creationId xmlns:p14="http://schemas.microsoft.com/office/powerpoint/2010/main" val="890563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DE62A30-D4F4-49AC-ADB5-63395411537C}" type="slidenum">
              <a:rPr lang="en-US" smtClean="0"/>
              <a:t>5</a:t>
            </a:fld>
            <a:endParaRPr lang="en-US"/>
          </a:p>
        </p:txBody>
      </p:sp>
    </p:spTree>
    <p:extLst>
      <p:ext uri="{BB962C8B-B14F-4D97-AF65-F5344CB8AC3E}">
        <p14:creationId xmlns:p14="http://schemas.microsoft.com/office/powerpoint/2010/main" val="352967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mtClean="0"/>
              <a:t>
Poll Title: What is your favorite tool that you use in your classroom or any classroom that you have been in?
https://www.polleverywhere.com/free_text_polls/LTE5NjIxNzUxNTU</a:t>
            </a:r>
            <a:endParaRPr lang="en-US"/>
          </a:p>
        </p:txBody>
      </p:sp>
      <p:sp>
        <p:nvSpPr>
          <p:cNvPr id="4" name="Slide Number Placeholder 3"/>
          <p:cNvSpPr>
            <a:spLocks noGrp="1"/>
          </p:cNvSpPr>
          <p:nvPr>
            <p:ph type="sldNum" sz="quarter" idx="10"/>
          </p:nvPr>
        </p:nvSpPr>
        <p:spPr/>
        <p:txBody>
          <a:bodyPr/>
          <a:lstStyle/>
          <a:p>
            <a:fld id="{0DE62A30-D4F4-49AC-ADB5-63395411537C}" type="slidenum">
              <a:rPr lang="en-US" smtClean="0"/>
              <a:t>6</a:t>
            </a:fld>
            <a:endParaRPr lang="en-US"/>
          </a:p>
        </p:txBody>
      </p:sp>
    </p:spTree>
    <p:extLst>
      <p:ext uri="{BB962C8B-B14F-4D97-AF65-F5344CB8AC3E}">
        <p14:creationId xmlns:p14="http://schemas.microsoft.com/office/powerpoint/2010/main" val="3862367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inyurl.com/hjt5kb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new kind of Faculty Meeting</a:t>
            </a:r>
            <a:endParaRPr lang="en-US" dirty="0"/>
          </a:p>
        </p:txBody>
      </p:sp>
      <p:sp>
        <p:nvSpPr>
          <p:cNvPr id="3" name="Subtitle 2"/>
          <p:cNvSpPr>
            <a:spLocks noGrp="1"/>
          </p:cNvSpPr>
          <p:nvPr>
            <p:ph type="subTitle" idx="1"/>
          </p:nvPr>
        </p:nvSpPr>
        <p:spPr/>
        <p:txBody>
          <a:bodyPr/>
          <a:lstStyle/>
          <a:p>
            <a:r>
              <a:rPr lang="en-US" dirty="0" smtClean="0"/>
              <a:t>Dr. Dianne Anderson</a:t>
            </a:r>
            <a:endParaRPr lang="en-US" dirty="0"/>
          </a:p>
        </p:txBody>
      </p:sp>
    </p:spTree>
    <p:extLst>
      <p:ext uri="{BB962C8B-B14F-4D97-AF65-F5344CB8AC3E}">
        <p14:creationId xmlns:p14="http://schemas.microsoft.com/office/powerpoint/2010/main" val="1647065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0215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Most faculty meetings are boring</a:t>
            </a:r>
            <a:endParaRPr lang="en-US" dirty="0"/>
          </a:p>
        </p:txBody>
      </p:sp>
      <p:sp>
        <p:nvSpPr>
          <p:cNvPr id="5" name="Content Placeholder 4"/>
          <p:cNvSpPr>
            <a:spLocks noGrp="1"/>
          </p:cNvSpPr>
          <p:nvPr>
            <p:ph idx="1"/>
          </p:nvPr>
        </p:nvSpPr>
        <p:spPr/>
        <p:txBody>
          <a:bodyPr/>
          <a:lstStyle/>
          <a:p>
            <a:r>
              <a:rPr lang="en-US" dirty="0" smtClean="0"/>
              <a:t>After a long day—the teachers sit there and listen </a:t>
            </a:r>
          </a:p>
          <a:p>
            <a:r>
              <a:rPr lang="en-US" dirty="0" smtClean="0"/>
              <a:t>Or the teacher is looking at his/her phone</a:t>
            </a:r>
          </a:p>
          <a:p>
            <a:r>
              <a:rPr lang="en-US" dirty="0" smtClean="0"/>
              <a:t>Or the teacher is thinking about what to take home, what has to be graded tonight</a:t>
            </a:r>
          </a:p>
          <a:p>
            <a:r>
              <a:rPr lang="en-US" dirty="0" smtClean="0"/>
              <a:t>Or the teacher is thinking about what to have for supper </a:t>
            </a:r>
          </a:p>
          <a:p>
            <a:pPr marL="0" indent="0">
              <a:buNone/>
            </a:pPr>
            <a:r>
              <a:rPr lang="en-US" sz="2800" dirty="0" smtClean="0"/>
              <a:t>Wait—it doesn’t matter the teacher is not listening!</a:t>
            </a:r>
            <a:endParaRPr lang="en-US" sz="2800" dirty="0"/>
          </a:p>
        </p:txBody>
      </p:sp>
    </p:spTree>
    <p:extLst>
      <p:ext uri="{BB962C8B-B14F-4D97-AF65-F5344CB8AC3E}">
        <p14:creationId xmlns:p14="http://schemas.microsoft.com/office/powerpoint/2010/main" val="133925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have heard about flipping the classroom—what about a faculty meeting?</a:t>
            </a:r>
            <a:endParaRPr lang="en-US" dirty="0"/>
          </a:p>
        </p:txBody>
      </p:sp>
      <p:sp>
        <p:nvSpPr>
          <p:cNvPr id="3" name="Content Placeholder 2"/>
          <p:cNvSpPr>
            <a:spLocks noGrp="1"/>
          </p:cNvSpPr>
          <p:nvPr>
            <p:ph idx="1"/>
          </p:nvPr>
        </p:nvSpPr>
        <p:spPr/>
        <p:txBody>
          <a:bodyPr/>
          <a:lstStyle/>
          <a:p>
            <a:r>
              <a:rPr lang="en-US" dirty="0" smtClean="0"/>
              <a:t>I would like to give some examples of ways to flip your faculty meetings so that the teacher are ready. </a:t>
            </a:r>
          </a:p>
          <a:p>
            <a:r>
              <a:rPr lang="en-US" dirty="0" smtClean="0"/>
              <a:t>Surveys with </a:t>
            </a:r>
            <a:r>
              <a:rPr lang="en-US" dirty="0" err="1" smtClean="0"/>
              <a:t>kahoot</a:t>
            </a:r>
            <a:endParaRPr lang="en-US" dirty="0" smtClean="0"/>
          </a:p>
          <a:p>
            <a:r>
              <a:rPr lang="en-US" dirty="0" smtClean="0"/>
              <a:t>Polls with Poll </a:t>
            </a:r>
            <a:r>
              <a:rPr lang="en-US" dirty="0" smtClean="0"/>
              <a:t>Everywhere</a:t>
            </a:r>
          </a:p>
          <a:p>
            <a:r>
              <a:rPr lang="en-US" dirty="0" smtClean="0"/>
              <a:t>Surveys or Questions with </a:t>
            </a:r>
            <a:r>
              <a:rPr lang="en-US" dirty="0" err="1" smtClean="0"/>
              <a:t>Plickers</a:t>
            </a:r>
            <a:endParaRPr lang="en-US" dirty="0" smtClean="0"/>
          </a:p>
          <a:p>
            <a:r>
              <a:rPr lang="en-US" dirty="0" smtClean="0"/>
              <a:t>A </a:t>
            </a:r>
            <a:r>
              <a:rPr lang="en-US" dirty="0"/>
              <a:t>G</a:t>
            </a:r>
            <a:r>
              <a:rPr lang="en-US" dirty="0" smtClean="0"/>
              <a:t>oogle classroom</a:t>
            </a:r>
          </a:p>
          <a:p>
            <a:r>
              <a:rPr lang="en-US" dirty="0" smtClean="0"/>
              <a:t>A One-Note Classroom</a:t>
            </a:r>
          </a:p>
          <a:p>
            <a:endParaRPr lang="en-US" dirty="0"/>
          </a:p>
        </p:txBody>
      </p:sp>
    </p:spTree>
    <p:extLst>
      <p:ext uri="{BB962C8B-B14F-4D97-AF65-F5344CB8AC3E}">
        <p14:creationId xmlns:p14="http://schemas.microsoft.com/office/powerpoint/2010/main" val="349330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Kahoot</a:t>
            </a:r>
            <a:endParaRPr lang="en-US" dirty="0"/>
          </a:p>
        </p:txBody>
      </p:sp>
      <p:sp>
        <p:nvSpPr>
          <p:cNvPr id="3" name="Content Placeholder 2"/>
          <p:cNvSpPr>
            <a:spLocks noGrp="1"/>
          </p:cNvSpPr>
          <p:nvPr>
            <p:ph idx="1"/>
          </p:nvPr>
        </p:nvSpPr>
        <p:spPr/>
        <p:txBody>
          <a:bodyPr/>
          <a:lstStyle/>
          <a:p>
            <a:r>
              <a:rPr lang="en-US" dirty="0" smtClean="0"/>
              <a:t>Go to Kahoot.it on your phone. It will ask for a pin and we will take a quiz together. </a:t>
            </a:r>
          </a:p>
          <a:p>
            <a:r>
              <a:rPr lang="en-US" dirty="0" smtClean="0"/>
              <a:t>Now—this one was pretty easy but you can ask your faculty’s opinion on things and get immediate feedback. </a:t>
            </a:r>
            <a:endParaRPr lang="en-US" dirty="0" smtClean="0"/>
          </a:p>
          <a:p>
            <a:r>
              <a:rPr lang="en-US" dirty="0" smtClean="0"/>
              <a:t>To open an account—go to getkahoot.com</a:t>
            </a:r>
            <a:endParaRPr lang="en-US" dirty="0" smtClean="0"/>
          </a:p>
          <a:p>
            <a:r>
              <a:rPr lang="en-US" dirty="0" smtClean="0"/>
              <a:t>You could even ask questions and make sure that they read the materials that you sent to them—</a:t>
            </a:r>
            <a:r>
              <a:rPr lang="en-US" dirty="0" err="1" smtClean="0"/>
              <a:t>kinda</a:t>
            </a:r>
            <a:r>
              <a:rPr lang="en-US" dirty="0" smtClean="0"/>
              <a:t> like a test! </a:t>
            </a:r>
            <a:endParaRPr lang="en-US" dirty="0"/>
          </a:p>
        </p:txBody>
      </p:sp>
    </p:spTree>
    <p:extLst>
      <p:ext uri="{BB962C8B-B14F-4D97-AF65-F5344CB8AC3E}">
        <p14:creationId xmlns:p14="http://schemas.microsoft.com/office/powerpoint/2010/main" val="2830287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Everywhere</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send a poll to everyone and their answers can appear on the next screen. </a:t>
            </a:r>
          </a:p>
          <a:p>
            <a:r>
              <a:rPr lang="en-US" dirty="0" smtClean="0"/>
              <a:t>Go to PollEverywhere.com and make an account.</a:t>
            </a:r>
          </a:p>
          <a:p>
            <a:r>
              <a:rPr lang="en-US" dirty="0" smtClean="0"/>
              <a:t>Write the one question poll </a:t>
            </a:r>
          </a:p>
          <a:p>
            <a:r>
              <a:rPr lang="en-US" dirty="0" smtClean="0"/>
              <a:t>Download the Poll Everywhere Add In App from pollev.com/app</a:t>
            </a:r>
          </a:p>
          <a:p>
            <a:r>
              <a:rPr lang="en-US" dirty="0" smtClean="0"/>
              <a:t>After you have installed the app you will have a Poll Everywhere ribbon on top. </a:t>
            </a:r>
          </a:p>
          <a:p>
            <a:r>
              <a:rPr lang="en-US" dirty="0"/>
              <a:t>You will log in with the same login that you used to set up the poll</a:t>
            </a:r>
          </a:p>
          <a:p>
            <a:r>
              <a:rPr lang="en-US" dirty="0" smtClean="0"/>
              <a:t>Click the Poll slide insert and you will see the slide on the next slide—It only works when you are presenting. </a:t>
            </a:r>
          </a:p>
          <a:p>
            <a:r>
              <a:rPr lang="en-US" dirty="0" smtClean="0"/>
              <a:t>Let’s try it. </a:t>
            </a:r>
          </a:p>
          <a:p>
            <a:endParaRPr lang="en-US" dirty="0" smtClean="0"/>
          </a:p>
          <a:p>
            <a:endParaRPr lang="en-US" dirty="0"/>
          </a:p>
        </p:txBody>
      </p:sp>
    </p:spTree>
    <p:extLst>
      <p:ext uri="{BB962C8B-B14F-4D97-AF65-F5344CB8AC3E}">
        <p14:creationId xmlns:p14="http://schemas.microsoft.com/office/powerpoint/2010/main" val="3038933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705607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Notebooks</a:t>
            </a:r>
            <a:endParaRPr lang="en-US" dirty="0"/>
          </a:p>
        </p:txBody>
      </p:sp>
      <p:sp>
        <p:nvSpPr>
          <p:cNvPr id="3" name="Content Placeholder 2"/>
          <p:cNvSpPr>
            <a:spLocks noGrp="1"/>
          </p:cNvSpPr>
          <p:nvPr>
            <p:ph idx="1"/>
          </p:nvPr>
        </p:nvSpPr>
        <p:spPr/>
        <p:txBody>
          <a:bodyPr/>
          <a:lstStyle/>
          <a:p>
            <a:r>
              <a:rPr lang="en-US" dirty="0" smtClean="0"/>
              <a:t>Do your teachers keep the information that you give out in a notebook or binder? </a:t>
            </a:r>
          </a:p>
          <a:p>
            <a:r>
              <a:rPr lang="en-US" dirty="0" smtClean="0"/>
              <a:t>What if you could provide them with all that and the ability to work on it. They could keep up with Professional Development even use it for the Professionalism portion of the evaluation.</a:t>
            </a:r>
          </a:p>
          <a:p>
            <a:r>
              <a:rPr lang="en-US" dirty="0" smtClean="0"/>
              <a:t>There are two examples—one from Google and one from Microsoft. </a:t>
            </a:r>
            <a:r>
              <a:rPr lang="en-US" dirty="0" smtClean="0"/>
              <a:t> </a:t>
            </a:r>
            <a:endParaRPr lang="en-US" dirty="0"/>
          </a:p>
        </p:txBody>
      </p:sp>
    </p:spTree>
    <p:extLst>
      <p:ext uri="{BB962C8B-B14F-4D97-AF65-F5344CB8AC3E}">
        <p14:creationId xmlns:p14="http://schemas.microsoft.com/office/powerpoint/2010/main" val="3835920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Google Class Notebook</a:t>
            </a:r>
            <a:endParaRPr lang="en-US" dirty="0"/>
          </a:p>
        </p:txBody>
      </p:sp>
      <p:sp>
        <p:nvSpPr>
          <p:cNvPr id="8" name="Content Placeholder 7"/>
          <p:cNvSpPr>
            <a:spLocks noGrp="1"/>
          </p:cNvSpPr>
          <p:nvPr>
            <p:ph idx="1"/>
          </p:nvPr>
        </p:nvSpPr>
        <p:spPr/>
        <p:txBody>
          <a:bodyPr/>
          <a:lstStyle/>
          <a:p>
            <a:r>
              <a:rPr lang="en-US" dirty="0" smtClean="0"/>
              <a:t>Log onto your Google for School Account. </a:t>
            </a:r>
          </a:p>
          <a:p>
            <a:r>
              <a:rPr lang="en-US" dirty="0" smtClean="0"/>
              <a:t>Click the boxes in the top right. </a:t>
            </a:r>
          </a:p>
          <a:p>
            <a:r>
              <a:rPr lang="en-US" dirty="0" smtClean="0"/>
              <a:t>Go to classroom</a:t>
            </a:r>
          </a:p>
          <a:p>
            <a:r>
              <a:rPr lang="en-US" dirty="0" smtClean="0"/>
              <a:t>You will make a classroom of your teachers. You can invite all of them using the invite </a:t>
            </a:r>
            <a:r>
              <a:rPr lang="en-US" dirty="0" err="1" smtClean="0"/>
              <a:t>buttom</a:t>
            </a:r>
            <a:endParaRPr lang="en-US" dirty="0" smtClean="0"/>
          </a:p>
          <a:p>
            <a:r>
              <a:rPr lang="en-US" dirty="0" smtClean="0"/>
              <a:t>Click the three lines (sometimes called hotdogs or hamburger) </a:t>
            </a:r>
          </a:p>
          <a:p>
            <a:r>
              <a:rPr lang="en-US" dirty="0" smtClean="0"/>
              <a:t>You can quickly add questions, assignments, or announcement by clicking the big + sign in the bottom on the stream page. </a:t>
            </a:r>
          </a:p>
          <a:p>
            <a:r>
              <a:rPr lang="en-US" dirty="0" smtClean="0"/>
              <a:t>You would be able to send all your handouts, questions, agendas, etc. before the meeting so that the meeting should be faster. </a:t>
            </a:r>
          </a:p>
          <a:p>
            <a:endParaRPr lang="en-US" dirty="0"/>
          </a:p>
        </p:txBody>
      </p:sp>
    </p:spTree>
    <p:extLst>
      <p:ext uri="{BB962C8B-B14F-4D97-AF65-F5344CB8AC3E}">
        <p14:creationId xmlns:p14="http://schemas.microsoft.com/office/powerpoint/2010/main" val="2354043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Note Staff Notebook</a:t>
            </a:r>
            <a:endParaRPr lang="en-US" dirty="0"/>
          </a:p>
        </p:txBody>
      </p:sp>
      <p:sp>
        <p:nvSpPr>
          <p:cNvPr id="3" name="Content Placeholder 2"/>
          <p:cNvSpPr>
            <a:spLocks noGrp="1"/>
          </p:cNvSpPr>
          <p:nvPr>
            <p:ph idx="1"/>
          </p:nvPr>
        </p:nvSpPr>
        <p:spPr/>
        <p:txBody>
          <a:bodyPr/>
          <a:lstStyle/>
          <a:p>
            <a:r>
              <a:rPr lang="en-US" dirty="0" smtClean="0"/>
              <a:t>Go to your Office 365 Email and click on the boxes in the top left corner. </a:t>
            </a:r>
          </a:p>
          <a:p>
            <a:r>
              <a:rPr lang="en-US" dirty="0" smtClean="0"/>
              <a:t>Click on Staff Notebook. If it is not there, contact your TC and have them add it. </a:t>
            </a:r>
          </a:p>
          <a:p>
            <a:r>
              <a:rPr lang="en-US" dirty="0" smtClean="0"/>
              <a:t>I added Faculty meetings to the list of Private Spaces</a:t>
            </a:r>
          </a:p>
          <a:p>
            <a:r>
              <a:rPr lang="en-US" dirty="0">
                <a:hlinkClick r:id="rId2"/>
              </a:rPr>
              <a:t>http://</a:t>
            </a:r>
            <a:r>
              <a:rPr lang="en-US" dirty="0" smtClean="0">
                <a:hlinkClick r:id="rId2"/>
              </a:rPr>
              <a:t>tinyurl.com/hjt5kbw</a:t>
            </a:r>
            <a:endParaRPr lang="en-US" dirty="0" smtClean="0"/>
          </a:p>
          <a:p>
            <a:r>
              <a:rPr lang="en-US" dirty="0"/>
              <a:t>&lt;iframe </a:t>
            </a:r>
            <a:r>
              <a:rPr lang="en-US" dirty="0" err="1"/>
              <a:t>allowfullscreen</a:t>
            </a:r>
            <a:r>
              <a:rPr lang="en-US" dirty="0"/>
              <a:t> width="95%" height="450" </a:t>
            </a:r>
            <a:r>
              <a:rPr lang="en-US" dirty="0" err="1"/>
              <a:t>src</a:t>
            </a:r>
            <a:r>
              <a:rPr lang="en-US" dirty="0"/>
              <a:t>="http://www.onenoteforteachers.com:80/en-US/Guides/Collaborating with the OneNote Staff Notebook for Education" </a:t>
            </a:r>
            <a:r>
              <a:rPr lang="en-US" dirty="0" err="1"/>
              <a:t>frameborder</a:t>
            </a:r>
            <a:r>
              <a:rPr lang="en-US" dirty="0"/>
              <a:t>="0" scrolling="no"/&gt;&lt;/iframe&gt;</a:t>
            </a:r>
          </a:p>
        </p:txBody>
      </p:sp>
    </p:spTree>
    <p:extLst>
      <p:ext uri="{BB962C8B-B14F-4D97-AF65-F5344CB8AC3E}">
        <p14:creationId xmlns:p14="http://schemas.microsoft.com/office/powerpoint/2010/main" val="5212788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POLL_EMBED_ID" val="8bbff465-1458-401b-8141-626dc6ef37fc"/>
  <p:tag name="__PE_ORIG_SIZE" val="500"/>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145</TotalTime>
  <Words>544</Words>
  <Application>Microsoft Office PowerPoint</Application>
  <PresentationFormat>Widescreen</PresentationFormat>
  <Paragraphs>50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A new kind of Faculty Meeting</vt:lpstr>
      <vt:lpstr>Most faculty meetings are boring</vt:lpstr>
      <vt:lpstr>You have heard about flipping the classroom—what about a faculty meeting?</vt:lpstr>
      <vt:lpstr>Kahoot</vt:lpstr>
      <vt:lpstr>Poll Everywhere</vt:lpstr>
      <vt:lpstr>PowerPoint Presentation</vt:lpstr>
      <vt:lpstr>Notebooks</vt:lpstr>
      <vt:lpstr>Google Class Notebook</vt:lpstr>
      <vt:lpstr>One Note Staff Notebook</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kind of Faculty Meeting</dc:title>
  <dc:creator>Dianne Anderson</dc:creator>
  <cp:lastModifiedBy>Dianne Anderson</cp:lastModifiedBy>
  <cp:revision>10</cp:revision>
  <dcterms:created xsi:type="dcterms:W3CDTF">2016-01-11T16:34:05Z</dcterms:created>
  <dcterms:modified xsi:type="dcterms:W3CDTF">2016-01-15T18:35:22Z</dcterms:modified>
</cp:coreProperties>
</file>